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3905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061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3105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2075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4841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7165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3448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2007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6074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7741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1836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1680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4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6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8" name="Rechteck 7"/>
          <p:cNvSpPr/>
          <p:nvPr/>
        </p:nvSpPr>
        <p:spPr>
          <a:xfrm>
            <a:off x="1579330" y="5877272"/>
            <a:ext cx="59758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Fig. 1: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FACS analysis with primary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human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umbilical vein endothelial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cells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HUVEC)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using a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Biotin-conjugated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mouse anti-human TIE-2 antibody.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2727720" y="946655"/>
            <a:ext cx="367504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TIE-2 (#tek16)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101-MBi54)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5707" y="1700807"/>
            <a:ext cx="2079069" cy="412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8659950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7</cp:revision>
  <dcterms:created xsi:type="dcterms:W3CDTF">2013-10-18T08:13:29Z</dcterms:created>
  <dcterms:modified xsi:type="dcterms:W3CDTF">2015-03-17T13:31:51Z</dcterms:modified>
</cp:coreProperties>
</file>